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46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373" r:id="rId134"/>
    <p:sldId id="385" r:id="rId135"/>
    <p:sldId id="374" r:id="rId136"/>
    <p:sldId id="379" r:id="rId137"/>
    <p:sldId id="392" r:id="rId138"/>
    <p:sldId id="394" r:id="rId139"/>
    <p:sldId id="395" r:id="rId140"/>
    <p:sldId id="396" r:id="rId141"/>
    <p:sldId id="397" r:id="rId142"/>
    <p:sldId id="398" r:id="rId143"/>
    <p:sldId id="399" r:id="rId144"/>
    <p:sldId id="37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0" autoAdjust="0"/>
    <p:restoredTop sz="94444"/>
  </p:normalViewPr>
  <p:slideViewPr>
    <p:cSldViewPr snapToGrid="0" snapToObjects="1">
      <p:cViewPr varScale="1">
        <p:scale>
          <a:sx n="108" d="100"/>
          <a:sy n="108" d="100"/>
        </p:scale>
        <p:origin x="11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endParaRPr lang="en-US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endParaRPr lang="en-US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endParaRPr lang="en-US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endParaRPr lang="en-US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endParaRPr lang="en-US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endParaRPr lang="en-US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endParaRPr lang="en-US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endParaRPr lang="en-US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38" y="1353703"/>
            <a:ext cx="4393707" cy="43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200" dirty="0">
                <a:hlinkClick r:id="rId2"/>
              </a:rPr>
              <a:t/>
            </a: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71835</TotalTime>
  <Words>1816</Words>
  <Application>Microsoft Office PowerPoint</Application>
  <PresentationFormat>Widescreen</PresentationFormat>
  <Paragraphs>705</Paragraphs>
  <Slides>144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3" baseType="lpstr">
      <vt:lpstr>Calibri</vt:lpstr>
      <vt:lpstr>Century Gothic</vt:lpstr>
      <vt:lpstr>Courier New</vt:lpstr>
      <vt:lpstr>Gisha</vt:lpstr>
      <vt:lpstr>Menlo</vt:lpstr>
      <vt:lpstr>Times New Roman</vt:lpstr>
      <vt:lpstr>Wingdings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Hadraha</cp:lastModifiedBy>
  <cp:revision>71</cp:revision>
  <dcterms:created xsi:type="dcterms:W3CDTF">2019-12-11T17:42:37Z</dcterms:created>
  <dcterms:modified xsi:type="dcterms:W3CDTF">2025-01-06T13:32:56Z</dcterms:modified>
</cp:coreProperties>
</file>